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2ff8ea5e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2ff8ea5e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2ff8ea5e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2ff8ea5e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2ff8ea5e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2ff8ea5e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2ff8ea5e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2ff8ea5e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2ff8ea5e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2ff8ea5e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2ff8ea5e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2ff8ea5e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2ff8ea5e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2ff8ea5e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ff3737e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ff3737e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2ff8ea5e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2ff8ea5e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2ff8ea5e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2ff8ea5e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2ff8ea5e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2ff8ea5e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2ff8ea5e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2ff8ea5e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2ff8ea5e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2ff8ea5e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2ff8ea5e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2ff8ea5e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2ff8ea5e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2ff8ea5e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2ff8ea5e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2ff8ea5e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tags of HTML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idx="1" type="body"/>
          </p:nvPr>
        </p:nvSpPr>
        <p:spPr>
          <a:xfrm>
            <a:off x="824600" y="1284800"/>
            <a:ext cx="5313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Defines the title of the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Text-only, and it is shown in the browser's title bar.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Optimization (SEO).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Search engine algorithms to decide the order.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4" name="Google Shape;214;p45"/>
          <p:cNvSpPr txBox="1"/>
          <p:nvPr>
            <p:ph type="title"/>
          </p:nvPr>
        </p:nvSpPr>
        <p:spPr>
          <a:xfrm>
            <a:off x="687350" y="475150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&lt;TITLE&gt;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6"/>
          <p:cNvSpPr txBox="1"/>
          <p:nvPr>
            <p:ph idx="1" type="body"/>
          </p:nvPr>
        </p:nvSpPr>
        <p:spPr>
          <a:xfrm>
            <a:off x="817950" y="1247400"/>
            <a:ext cx="5350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&lt;title&gt; element: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Defines a title in the browser toolbar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Provides a title for the page when it is added to favorites.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Displays a title for the page in search-engine results.</a:t>
            </a:r>
            <a:endParaRPr sz="1800"/>
          </a:p>
        </p:txBody>
      </p:sp>
      <p:sp>
        <p:nvSpPr>
          <p:cNvPr id="220" name="Google Shape;220;p46"/>
          <p:cNvSpPr txBox="1"/>
          <p:nvPr>
            <p:ph type="title"/>
          </p:nvPr>
        </p:nvSpPr>
        <p:spPr>
          <a:xfrm>
            <a:off x="817950" y="41487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&lt;title&gt;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7"/>
          <p:cNvSpPr txBox="1"/>
          <p:nvPr>
            <p:ph idx="1" type="body"/>
          </p:nvPr>
        </p:nvSpPr>
        <p:spPr>
          <a:xfrm>
            <a:off x="689275" y="12859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Defines the document's body.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Contains all the contents of an HTML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Headings, paragraphs, images, hyperlinks, tables, lists, etc.</a:t>
            </a:r>
            <a:endParaRPr sz="1800"/>
          </a:p>
        </p:txBody>
      </p:sp>
      <p:sp>
        <p:nvSpPr>
          <p:cNvPr id="226" name="Google Shape;226;p47"/>
          <p:cNvSpPr txBox="1"/>
          <p:nvPr>
            <p:ph type="title"/>
          </p:nvPr>
        </p:nvSpPr>
        <p:spPr>
          <a:xfrm>
            <a:off x="637125" y="48520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&lt;body&gt;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8"/>
          <p:cNvSpPr txBox="1"/>
          <p:nvPr>
            <p:ph idx="1" type="body"/>
          </p:nvPr>
        </p:nvSpPr>
        <p:spPr>
          <a:xfrm>
            <a:off x="938500" y="13478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Tag is used to define a paragraph in a webpage.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&lt;p&gt; tag indicates the starting of a new paragraph.</a:t>
            </a:r>
            <a:endParaRPr sz="1800"/>
          </a:p>
        </p:txBody>
      </p:sp>
      <p:sp>
        <p:nvSpPr>
          <p:cNvPr id="232" name="Google Shape;232;p48"/>
          <p:cNvSpPr txBox="1"/>
          <p:nvPr>
            <p:ph type="title"/>
          </p:nvPr>
        </p:nvSpPr>
        <p:spPr>
          <a:xfrm>
            <a:off x="938500" y="44502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&lt;p&gt;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9"/>
          <p:cNvSpPr txBox="1"/>
          <p:nvPr>
            <p:ph idx="1" type="body"/>
          </p:nvPr>
        </p:nvSpPr>
        <p:spPr>
          <a:xfrm>
            <a:off x="817950" y="1191300"/>
            <a:ext cx="5735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Anything following it starts from next line.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Empty tag :do not need opening and closing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 and the forward slash.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Trouble rendering the line break.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&lt;br&gt; it is not valid in XHTML.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8" name="Google Shape;238;p49"/>
          <p:cNvSpPr txBox="1"/>
          <p:nvPr>
            <p:ph type="title"/>
          </p:nvPr>
        </p:nvSpPr>
        <p:spPr>
          <a:xfrm>
            <a:off x="777750" y="4450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&lt;br/&gt;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0"/>
          <p:cNvSpPr txBox="1"/>
          <p:nvPr>
            <p:ph idx="1" type="body"/>
          </p:nvPr>
        </p:nvSpPr>
        <p:spPr>
          <a:xfrm>
            <a:off x="724400" y="1356300"/>
            <a:ext cx="5621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you make a web page that outputs the following content.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Hint: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There are three headings and two paragraphs. The title of the page should be “Chapter 1: Down the Rabbit-Hole”.</a:t>
            </a:r>
            <a:endParaRPr sz="1800"/>
          </a:p>
        </p:txBody>
      </p:sp>
      <p:sp>
        <p:nvSpPr>
          <p:cNvPr id="244" name="Google Shape;244;p50"/>
          <p:cNvSpPr txBox="1"/>
          <p:nvPr>
            <p:ph type="title"/>
          </p:nvPr>
        </p:nvSpPr>
        <p:spPr>
          <a:xfrm>
            <a:off x="667250" y="505300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idx="1" type="body"/>
          </p:nvPr>
        </p:nvSpPr>
        <p:spPr>
          <a:xfrm>
            <a:off x="468025" y="305200"/>
            <a:ext cx="6423600" cy="4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Alice in Wonderland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Section  1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Chapter 1: Down the Rabbit-Hole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Alice was beginning to get very tired of sitting by her sister on the bank, and of having nothing to do: once or twice she had peeped into the book her sister was reading.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But it had no pictures or conversations in it, “and what is the use of a book,” thought Alice “without pictures or conversations?”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>
            <p:ph idx="1" type="body"/>
          </p:nvPr>
        </p:nvSpPr>
        <p:spPr>
          <a:xfrm>
            <a:off x="777375" y="594900"/>
            <a:ext cx="4973400" cy="3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So she was considering in her own mind (as well as she could, for the hot day made her feel very sleepy and stupid), whether the pleasure of making a daisy-chain would be worth the trouble of getting up and picking the daisies, when suddenly a White Rabbit with pink eyes ran close by her.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07450" y="1275200"/>
            <a:ext cx="5519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Tags help in designing a web 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Keywords which define how a web browser.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Distinguish between an HTML content and a simple text content.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07450" y="44502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Tags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98325" y="1357900"/>
            <a:ext cx="5005200" cy="27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Opening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Content inside the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Closing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Unclosed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57225" y="4952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 Main Parts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47175" y="1277525"/>
            <a:ext cx="5504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 Syntax: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&lt;tag&gt; Content Area &lt;/tag&gt;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Example: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&lt;p&gt;This is a a simple paragraph &lt;/p&gt;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07450" y="45505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and 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38025" y="14081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 many tags.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Enclosed within &lt; &gt;  these brackets.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Every tag in HTML performs different tasks.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77775" y="465100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Interesting Tag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BasicTags.html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idx="1" type="body"/>
          </p:nvPr>
        </p:nvSpPr>
        <p:spPr>
          <a:xfrm>
            <a:off x="611800" y="1191300"/>
            <a:ext cx="6062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specify the version of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 type declaration or DTD.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Ensures that the web page is parsed.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Doesn't have a closing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 type declaration,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&lt;!DOCTYPE html&gt;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6" name="Google Shape;196;p42"/>
          <p:cNvSpPr txBox="1"/>
          <p:nvPr>
            <p:ph type="title"/>
          </p:nvPr>
        </p:nvSpPr>
        <p:spPr>
          <a:xfrm>
            <a:off x="611800" y="384750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&lt;DOCTYPE&gt;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idx="1" type="body"/>
          </p:nvPr>
        </p:nvSpPr>
        <p:spPr>
          <a:xfrm>
            <a:off x="838050" y="126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Root of an HTML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Container for all other HTML elements.</a:t>
            </a:r>
            <a:endParaRPr sz="1800"/>
          </a:p>
        </p:txBody>
      </p:sp>
      <p:sp>
        <p:nvSpPr>
          <p:cNvPr id="202" name="Google Shape;202;p43"/>
          <p:cNvSpPr txBox="1"/>
          <p:nvPr>
            <p:ph type="title"/>
          </p:nvPr>
        </p:nvSpPr>
        <p:spPr>
          <a:xfrm>
            <a:off x="667250" y="49527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&lt;html&gt;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idx="1" type="body"/>
          </p:nvPr>
        </p:nvSpPr>
        <p:spPr>
          <a:xfrm>
            <a:off x="761500" y="1191300"/>
            <a:ext cx="5788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define the head portion of the document.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Six levels of headings: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h1, h2, h3, h4, h5, h6.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Browser adds one line before and one line after that heading.</a:t>
            </a:r>
            <a:endParaRPr sz="1800"/>
          </a:p>
        </p:txBody>
      </p:sp>
      <p:sp>
        <p:nvSpPr>
          <p:cNvPr id="208" name="Google Shape;208;p44"/>
          <p:cNvSpPr txBox="1"/>
          <p:nvPr>
            <p:ph type="title"/>
          </p:nvPr>
        </p:nvSpPr>
        <p:spPr>
          <a:xfrm>
            <a:off x="648250" y="428175"/>
            <a:ext cx="57357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&lt;head&gt;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